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59" r:id="rId5"/>
    <p:sldId id="261" r:id="rId6"/>
    <p:sldId id="262" r:id="rId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EE305-C1D1-4519-9421-E818746AE98D}" type="datetimeFigureOut">
              <a:rPr lang="ko-KR" altLang="en-US" smtClean="0"/>
              <a:t>2023-04-27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C0930-D81A-42A8-9D13-F612EA9119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19057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EE305-C1D1-4519-9421-E818746AE98D}" type="datetimeFigureOut">
              <a:rPr lang="ko-KR" altLang="en-US" smtClean="0"/>
              <a:t>2023-04-27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C0930-D81A-42A8-9D13-F612EA9119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74913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EE305-C1D1-4519-9421-E818746AE98D}" type="datetimeFigureOut">
              <a:rPr lang="ko-KR" altLang="en-US" smtClean="0"/>
              <a:t>2023-04-27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C0930-D81A-42A8-9D13-F612EA9119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74765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EE305-C1D1-4519-9421-E818746AE98D}" type="datetimeFigureOut">
              <a:rPr lang="ko-KR" altLang="en-US" smtClean="0"/>
              <a:t>2023-04-27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C0930-D81A-42A8-9D13-F612EA9119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92038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EE305-C1D1-4519-9421-E818746AE98D}" type="datetimeFigureOut">
              <a:rPr lang="ko-KR" altLang="en-US" smtClean="0"/>
              <a:t>2023-04-27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C0930-D81A-42A8-9D13-F612EA9119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21446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EE305-C1D1-4519-9421-E818746AE98D}" type="datetimeFigureOut">
              <a:rPr lang="ko-KR" altLang="en-US" smtClean="0"/>
              <a:t>2023-04-27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C0930-D81A-42A8-9D13-F612EA9119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93196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EE305-C1D1-4519-9421-E818746AE98D}" type="datetimeFigureOut">
              <a:rPr lang="ko-KR" altLang="en-US" smtClean="0"/>
              <a:t>2023-04-27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C0930-D81A-42A8-9D13-F612EA9119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95613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EE305-C1D1-4519-9421-E818746AE98D}" type="datetimeFigureOut">
              <a:rPr lang="ko-KR" altLang="en-US" smtClean="0"/>
              <a:t>2023-04-27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C0930-D81A-42A8-9D13-F612EA9119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02580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EE305-C1D1-4519-9421-E818746AE98D}" type="datetimeFigureOut">
              <a:rPr lang="ko-KR" altLang="en-US" smtClean="0"/>
              <a:t>2023-04-27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C0930-D81A-42A8-9D13-F612EA9119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80563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EE305-C1D1-4519-9421-E818746AE98D}" type="datetimeFigureOut">
              <a:rPr lang="ko-KR" altLang="en-US" smtClean="0"/>
              <a:t>2023-04-27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C0930-D81A-42A8-9D13-F612EA9119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25288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EE305-C1D1-4519-9421-E818746AE98D}" type="datetimeFigureOut">
              <a:rPr lang="ko-KR" altLang="en-US" smtClean="0"/>
              <a:t>2023-04-27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C0930-D81A-42A8-9D13-F612EA9119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15314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5EE305-C1D1-4519-9421-E818746AE98D}" type="datetimeFigureOut">
              <a:rPr lang="ko-KR" altLang="en-US" smtClean="0"/>
              <a:t>2023-04-27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BC0930-D81A-42A8-9D13-F612EA9119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84991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Deadlock!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 smtClean="0"/>
              <a:t>3416 </a:t>
            </a:r>
            <a:r>
              <a:rPr lang="ko-KR" altLang="en-US" dirty="0" smtClean="0"/>
              <a:t>최원준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28545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101516" y="2666860"/>
            <a:ext cx="27911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/>
              <a:t>역동적인 자세</a:t>
            </a:r>
            <a:endParaRPr lang="ko-KR" altLang="en-US" sz="3200" dirty="0"/>
          </a:p>
        </p:txBody>
      </p:sp>
      <p:sp>
        <p:nvSpPr>
          <p:cNvPr id="5" name="TextBox 4"/>
          <p:cNvSpPr txBox="1"/>
          <p:nvPr/>
        </p:nvSpPr>
        <p:spPr>
          <a:xfrm>
            <a:off x="5039550" y="822569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err="1" smtClean="0"/>
              <a:t>캐쥬얼</a:t>
            </a:r>
            <a:endParaRPr lang="ko-KR" altLang="en-US" sz="3200" dirty="0"/>
          </a:p>
        </p:txBody>
      </p:sp>
      <p:sp>
        <p:nvSpPr>
          <p:cNvPr id="6" name="TextBox 5"/>
          <p:cNvSpPr txBox="1"/>
          <p:nvPr/>
        </p:nvSpPr>
        <p:spPr>
          <a:xfrm>
            <a:off x="7606511" y="1514357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/>
              <a:t>바쁨</a:t>
            </a:r>
            <a:endParaRPr lang="ko-KR" altLang="en-US" sz="3200" dirty="0"/>
          </a:p>
        </p:txBody>
      </p:sp>
      <p:sp>
        <p:nvSpPr>
          <p:cNvPr id="7" name="TextBox 6"/>
          <p:cNvSpPr txBox="1"/>
          <p:nvPr/>
        </p:nvSpPr>
        <p:spPr>
          <a:xfrm>
            <a:off x="1847534" y="3215583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/>
              <a:t>재미</a:t>
            </a:r>
            <a:endParaRPr lang="ko-KR" altLang="en-US" sz="3200" dirty="0"/>
          </a:p>
        </p:txBody>
      </p:sp>
      <p:sp>
        <p:nvSpPr>
          <p:cNvPr id="9" name="TextBox 8"/>
          <p:cNvSpPr txBox="1"/>
          <p:nvPr/>
        </p:nvSpPr>
        <p:spPr>
          <a:xfrm>
            <a:off x="7124008" y="3308465"/>
            <a:ext cx="19704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mtClean="0"/>
              <a:t>개발 용이</a:t>
            </a:r>
            <a:endParaRPr lang="ko-KR" altLang="en-US" sz="3200" dirty="0"/>
          </a:p>
        </p:txBody>
      </p:sp>
      <p:sp>
        <p:nvSpPr>
          <p:cNvPr id="10" name="TextBox 9"/>
          <p:cNvSpPr txBox="1"/>
          <p:nvPr/>
        </p:nvSpPr>
        <p:spPr>
          <a:xfrm>
            <a:off x="2003368" y="1806744"/>
            <a:ext cx="23807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/>
              <a:t>다양한 변수</a:t>
            </a:r>
            <a:endParaRPr lang="ko-KR" altLang="en-US" sz="3200" dirty="0"/>
          </a:p>
        </p:txBody>
      </p:sp>
      <p:sp>
        <p:nvSpPr>
          <p:cNvPr id="11" name="TextBox 10"/>
          <p:cNvSpPr txBox="1"/>
          <p:nvPr/>
        </p:nvSpPr>
        <p:spPr>
          <a:xfrm>
            <a:off x="5398696" y="4468148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/>
              <a:t>확장성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010833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videoplayback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23703" y="1358798"/>
            <a:ext cx="11114115" cy="466792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23703" y="290946"/>
            <a:ext cx="29354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/>
              <a:t>간단 설명 영상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648816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3703" y="290946"/>
            <a:ext cx="41024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/>
              <a:t>요소 설명</a:t>
            </a:r>
            <a:r>
              <a:rPr lang="en-US" altLang="ko-KR" sz="2000" dirty="0" smtClean="0"/>
              <a:t>(</a:t>
            </a:r>
            <a:r>
              <a:rPr lang="ko-KR" altLang="en-US" sz="2000" dirty="0" err="1" smtClean="0"/>
              <a:t>맵과</a:t>
            </a:r>
            <a:r>
              <a:rPr lang="ko-KR" altLang="en-US" sz="2000" dirty="0" smtClean="0"/>
              <a:t> 각 포인트들</a:t>
            </a:r>
            <a:r>
              <a:rPr lang="en-US" altLang="ko-KR" sz="2000" dirty="0" smtClean="0"/>
              <a:t>)</a:t>
            </a:r>
            <a:endParaRPr lang="ko-KR" altLang="en-US" sz="20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4051" y="1643954"/>
            <a:ext cx="3562847" cy="3581900"/>
          </a:xfrm>
          <a:prstGeom prst="rect">
            <a:avLst/>
          </a:prstGeom>
        </p:spPr>
      </p:pic>
      <p:sp>
        <p:nvSpPr>
          <p:cNvPr id="5" name="타원 4"/>
          <p:cNvSpPr/>
          <p:nvPr/>
        </p:nvSpPr>
        <p:spPr>
          <a:xfrm>
            <a:off x="2475805" y="2832230"/>
            <a:ext cx="990601" cy="9892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중앙 </a:t>
            </a:r>
            <a:r>
              <a:rPr lang="en-US" altLang="ko-KR" sz="1400" dirty="0" smtClean="0"/>
              <a:t>Point</a:t>
            </a:r>
            <a:endParaRPr lang="ko-KR" altLang="en-US" sz="1400" dirty="0"/>
          </a:p>
        </p:txBody>
      </p:sp>
      <p:sp>
        <p:nvSpPr>
          <p:cNvPr id="6" name="타원 5"/>
          <p:cNvSpPr/>
          <p:nvPr/>
        </p:nvSpPr>
        <p:spPr>
          <a:xfrm>
            <a:off x="2450173" y="1089328"/>
            <a:ext cx="990601" cy="9892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Spawn</a:t>
            </a:r>
          </a:p>
          <a:p>
            <a:pPr algn="ctr"/>
            <a:r>
              <a:rPr lang="en-US" altLang="ko-KR" sz="1400" dirty="0" smtClean="0"/>
              <a:t>Point1</a:t>
            </a:r>
            <a:endParaRPr lang="ko-KR" altLang="en-US" sz="1400" dirty="0"/>
          </a:p>
        </p:txBody>
      </p:sp>
      <p:sp>
        <p:nvSpPr>
          <p:cNvPr id="7" name="타원 6"/>
          <p:cNvSpPr/>
          <p:nvPr/>
        </p:nvSpPr>
        <p:spPr>
          <a:xfrm>
            <a:off x="4231597" y="2866865"/>
            <a:ext cx="990601" cy="9892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Spawn</a:t>
            </a:r>
          </a:p>
          <a:p>
            <a:pPr algn="ctr"/>
            <a:r>
              <a:rPr lang="en-US" altLang="ko-KR" sz="1400" dirty="0" smtClean="0"/>
              <a:t>Point2</a:t>
            </a:r>
            <a:endParaRPr lang="ko-KR" altLang="en-US" sz="1400" dirty="0"/>
          </a:p>
        </p:txBody>
      </p:sp>
      <p:sp>
        <p:nvSpPr>
          <p:cNvPr id="8" name="타원 7"/>
          <p:cNvSpPr/>
          <p:nvPr/>
        </p:nvSpPr>
        <p:spPr>
          <a:xfrm>
            <a:off x="2475804" y="4731246"/>
            <a:ext cx="990601" cy="9892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Spawn</a:t>
            </a:r>
          </a:p>
          <a:p>
            <a:pPr algn="ctr"/>
            <a:r>
              <a:rPr lang="en-US" altLang="ko-KR" sz="1400" dirty="0" smtClean="0"/>
              <a:t>Point3</a:t>
            </a:r>
            <a:endParaRPr lang="ko-KR" altLang="en-US" sz="1400" dirty="0"/>
          </a:p>
        </p:txBody>
      </p:sp>
      <p:sp>
        <p:nvSpPr>
          <p:cNvPr id="9" name="타원 8"/>
          <p:cNvSpPr/>
          <p:nvPr/>
        </p:nvSpPr>
        <p:spPr>
          <a:xfrm>
            <a:off x="607308" y="2888117"/>
            <a:ext cx="990601" cy="9892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Spawn</a:t>
            </a:r>
          </a:p>
          <a:p>
            <a:pPr algn="ctr"/>
            <a:r>
              <a:rPr lang="en-US" altLang="ko-KR" sz="1400" dirty="0" smtClean="0"/>
              <a:t>Point3</a:t>
            </a:r>
            <a:endParaRPr lang="ko-KR" altLang="en-US" sz="1400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7127" y="2072639"/>
            <a:ext cx="5439534" cy="3153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101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23703" y="290946"/>
            <a:ext cx="19704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/>
              <a:t>시연 영상</a:t>
            </a:r>
            <a:endParaRPr lang="ko-KR" altLang="en-US" sz="3200" dirty="0"/>
          </a:p>
        </p:txBody>
      </p:sp>
      <p:pic>
        <p:nvPicPr>
          <p:cNvPr id="5" name="Vide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04359" y="1353127"/>
            <a:ext cx="8973312" cy="467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651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23703" y="290946"/>
            <a:ext cx="10959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err="1" smtClean="0"/>
              <a:t>Todo</a:t>
            </a:r>
            <a:endParaRPr lang="ko-KR" alt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523703" y="1379913"/>
            <a:ext cx="11585171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2400" dirty="0" err="1" smtClean="0"/>
              <a:t>에셋</a:t>
            </a:r>
            <a:r>
              <a:rPr lang="ko-KR" altLang="en-US" sz="2400" dirty="0" smtClean="0"/>
              <a:t> 모델 적용</a:t>
            </a:r>
            <a:endParaRPr lang="en-US" altLang="ko-KR" sz="2400" dirty="0" smtClean="0"/>
          </a:p>
          <a:p>
            <a:pPr marL="342900" indent="-342900">
              <a:buAutoNum type="arabicPeriod"/>
            </a:pPr>
            <a:r>
              <a:rPr lang="ko-KR" altLang="en-US" sz="2400" dirty="0" smtClean="0"/>
              <a:t>사운드 구현</a:t>
            </a:r>
            <a:endParaRPr lang="en-US" altLang="ko-KR" sz="2400" dirty="0" smtClean="0"/>
          </a:p>
          <a:p>
            <a:pPr marL="342900" indent="-342900">
              <a:buAutoNum type="arabicPeriod"/>
            </a:pPr>
            <a:r>
              <a:rPr lang="ko-KR" altLang="en-US" sz="2400" dirty="0" smtClean="0"/>
              <a:t>타이틀</a:t>
            </a:r>
            <a:r>
              <a:rPr lang="en-US" altLang="ko-KR" sz="2400" dirty="0" smtClean="0"/>
              <a:t>, </a:t>
            </a:r>
            <a:r>
              <a:rPr lang="ko-KR" altLang="en-US" sz="2400" dirty="0" smtClean="0"/>
              <a:t>게임 종료 구현</a:t>
            </a:r>
            <a:endParaRPr lang="en-US" altLang="ko-KR" sz="2400" dirty="0" smtClean="0"/>
          </a:p>
          <a:p>
            <a:pPr marL="342900" indent="-342900">
              <a:buAutoNum type="arabicPeriod"/>
            </a:pPr>
            <a:r>
              <a:rPr lang="ko-KR" altLang="en-US" sz="2400" dirty="0" smtClean="0"/>
              <a:t>스코어 구현</a:t>
            </a:r>
            <a:endParaRPr lang="en-US" altLang="ko-KR" sz="2400" dirty="0" smtClean="0"/>
          </a:p>
          <a:p>
            <a:pPr marL="342900" indent="-342900">
              <a:buAutoNum type="arabicPeriod"/>
            </a:pPr>
            <a:r>
              <a:rPr lang="ko-KR" altLang="en-US" sz="2400" dirty="0" smtClean="0"/>
              <a:t>플레이어 수신호 구현</a:t>
            </a:r>
            <a:endParaRPr lang="en-US" altLang="ko-KR" sz="2400" dirty="0" smtClean="0"/>
          </a:p>
          <a:p>
            <a:pPr marL="342900" indent="-342900">
              <a:buAutoNum type="arabicPeriod"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228687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</TotalTime>
  <Words>52</Words>
  <Application>Microsoft Office PowerPoint</Application>
  <PresentationFormat>와이드스크린</PresentationFormat>
  <Paragraphs>27</Paragraphs>
  <Slides>6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9" baseType="lpstr">
      <vt:lpstr>맑은 고딕</vt:lpstr>
      <vt:lpstr>Arial</vt:lpstr>
      <vt:lpstr>Office 테마</vt:lpstr>
      <vt:lpstr>Deadlock!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Deadlock!</dc:title>
  <dc:creator>USER</dc:creator>
  <cp:lastModifiedBy>USER</cp:lastModifiedBy>
  <cp:revision>5</cp:revision>
  <dcterms:created xsi:type="dcterms:W3CDTF">2023-04-27T05:56:15Z</dcterms:created>
  <dcterms:modified xsi:type="dcterms:W3CDTF">2023-04-27T06:27:18Z</dcterms:modified>
</cp:coreProperties>
</file>